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47EC7E-C53D-40EA-B5A3-8494F72ED904}" type="datetimeFigureOut">
              <a:rPr lang="en-US" smtClean="0"/>
              <a:pPr/>
              <a:t>9/8/2021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1A20C5-8DA1-4538-A7BE-FA41C23ACAB2}" type="slidenum">
              <a:rPr lang="en-US" smtClean="0"/>
              <a:pPr/>
              <a:t>‹#›</a:t>
            </a:fld>
            <a:endParaRPr lang="en-US" dirty="0"/>
          </a:p>
        </p:txBody>
      </p:sp>
    </p:spTree>
    <p:extLst>
      <p:ext uri="{BB962C8B-B14F-4D97-AF65-F5344CB8AC3E}">
        <p14:creationId xmlns="" xmlns:p14="http://schemas.microsoft.com/office/powerpoint/2010/main" val="1260659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Twebinar is an online platform used by organizations to host and broadcast PowerPoint presentations to its audience. The audience receives services over the internet because it is a virtual platform (Ollikainen, 2017). Twebinar is used to broadcast multimedia content such as videos, audio, and web pages. The audiences can be located anywhere provided there is an internet connection. The advantage of using this platform is that Twebinar allows the hosting organization to interact with its audiences.</a:t>
            </a:r>
          </a:p>
        </p:txBody>
      </p:sp>
      <p:sp>
        <p:nvSpPr>
          <p:cNvPr id="4" name="Slide Number Placeholder 3"/>
          <p:cNvSpPr>
            <a:spLocks noGrp="1"/>
          </p:cNvSpPr>
          <p:nvPr>
            <p:ph type="sldNum" sz="quarter" idx="10"/>
          </p:nvPr>
        </p:nvSpPr>
        <p:spPr/>
        <p:txBody>
          <a:bodyPr/>
          <a:lstStyle/>
          <a:p>
            <a:fld id="{9A1A20C5-8DA1-4538-A7BE-FA41C23ACAB2}" type="slidenum">
              <a:rPr lang="en-US" smtClean="0"/>
              <a:pPr/>
              <a:t>2</a:t>
            </a:fld>
            <a:endParaRPr lang="en-US" dirty="0"/>
          </a:p>
        </p:txBody>
      </p:sp>
    </p:spTree>
    <p:extLst>
      <p:ext uri="{BB962C8B-B14F-4D97-AF65-F5344CB8AC3E}">
        <p14:creationId xmlns="" xmlns:p14="http://schemas.microsoft.com/office/powerpoint/2010/main" val="98893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Twebinar is used in several avenues where the host has something to present to the audience. It is commonly used in training institutions where presentations are done to trainees. It is a good platform to present learning concepts to learners. Learners attend the presentation over the internet at their convenient places. Also, Twebinar is used in sales where members communicate about selling strategy to each other (Ollikainen, 2017). It can also be used in a scenario where the leaders communicate to their teams about their selling strategies. Twebinar can also be used to reach the public. A link can be shared with the public to communicate public issues to society.</a:t>
            </a:r>
          </a:p>
        </p:txBody>
      </p:sp>
      <p:sp>
        <p:nvSpPr>
          <p:cNvPr id="4" name="Slide Number Placeholder 3"/>
          <p:cNvSpPr>
            <a:spLocks noGrp="1"/>
          </p:cNvSpPr>
          <p:nvPr>
            <p:ph type="sldNum" sz="quarter" idx="10"/>
          </p:nvPr>
        </p:nvSpPr>
        <p:spPr/>
        <p:txBody>
          <a:bodyPr/>
          <a:lstStyle/>
          <a:p>
            <a:fld id="{9A1A20C5-8DA1-4538-A7BE-FA41C23ACAB2}" type="slidenum">
              <a:rPr lang="en-US" smtClean="0"/>
              <a:pPr/>
              <a:t>3</a:t>
            </a:fld>
            <a:endParaRPr lang="en-US" dirty="0"/>
          </a:p>
        </p:txBody>
      </p:sp>
    </p:spTree>
    <p:extLst>
      <p:ext uri="{BB962C8B-B14F-4D97-AF65-F5344CB8AC3E}">
        <p14:creationId xmlns="" xmlns:p14="http://schemas.microsoft.com/office/powerpoint/2010/main" val="425056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total cost for running a Twebinar conference is cheaper than hosting a traditional conference where people attend meeting physically, costing expenses like hiring costs and other expenses related to attending a physical meeting (Ollikainen, 2017). Many people can attend virtual meetings from any location because of the reduced costs associated. Then it is convenient to attend as individuals can attend from any location provided there is an internet connection. It saves on time and cost.</a:t>
            </a:r>
          </a:p>
        </p:txBody>
      </p:sp>
      <p:sp>
        <p:nvSpPr>
          <p:cNvPr id="4" name="Slide Number Placeholder 3"/>
          <p:cNvSpPr>
            <a:spLocks noGrp="1"/>
          </p:cNvSpPr>
          <p:nvPr>
            <p:ph type="sldNum" sz="quarter" idx="10"/>
          </p:nvPr>
        </p:nvSpPr>
        <p:spPr/>
        <p:txBody>
          <a:bodyPr/>
          <a:lstStyle/>
          <a:p>
            <a:fld id="{9A1A20C5-8DA1-4538-A7BE-FA41C23ACAB2}" type="slidenum">
              <a:rPr lang="en-US" smtClean="0"/>
              <a:pPr/>
              <a:t>4</a:t>
            </a:fld>
            <a:endParaRPr lang="en-US" dirty="0"/>
          </a:p>
        </p:txBody>
      </p:sp>
    </p:spTree>
    <p:extLst>
      <p:ext uri="{BB962C8B-B14F-4D97-AF65-F5344CB8AC3E}">
        <p14:creationId xmlns="" xmlns:p14="http://schemas.microsoft.com/office/powerpoint/2010/main" val="3821679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Like any other online platform, Twebinar faces technical issues; some devices are not compatible, might be affected by poor internet connection, and requires technical skills to operate. It also has limited audience interaction because the presenter cannot see the audience (Ollikainen, 2017). Therefore the presenter cannot gauge the reaction, the mood, or the interest of the audience. The last issue is the higher attrition rate because the audience can easily drop out of the platform and go unnoticed.</a:t>
            </a:r>
          </a:p>
        </p:txBody>
      </p:sp>
      <p:sp>
        <p:nvSpPr>
          <p:cNvPr id="4" name="Slide Number Placeholder 3"/>
          <p:cNvSpPr>
            <a:spLocks noGrp="1"/>
          </p:cNvSpPr>
          <p:nvPr>
            <p:ph type="sldNum" sz="quarter" idx="10"/>
          </p:nvPr>
        </p:nvSpPr>
        <p:spPr/>
        <p:txBody>
          <a:bodyPr/>
          <a:lstStyle/>
          <a:p>
            <a:fld id="{9A1A20C5-8DA1-4538-A7BE-FA41C23ACAB2}" type="slidenum">
              <a:rPr lang="en-US" smtClean="0"/>
              <a:pPr/>
              <a:t>5</a:t>
            </a:fld>
            <a:endParaRPr lang="en-US" dirty="0"/>
          </a:p>
        </p:txBody>
      </p:sp>
    </p:spTree>
    <p:extLst>
      <p:ext uri="{BB962C8B-B14F-4D97-AF65-F5344CB8AC3E}">
        <p14:creationId xmlns="" xmlns:p14="http://schemas.microsoft.com/office/powerpoint/2010/main" val="293713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Livestorm is a media used to conduct a sales meeting or live training.  It gives an option where participants can interact with the host speaker in a question and answer section. Zoom is a medium used to host Twebinar by hosting less than 100 participants. When hosting more people, the hosting organization must pay a certain cost to accommodate the people (Ollikainen, 2017). Webinar Jam is a medium where individuals participate and attend live events. It also creates an interactive section where the host can interact with the audience.</a:t>
            </a:r>
          </a:p>
        </p:txBody>
      </p:sp>
      <p:sp>
        <p:nvSpPr>
          <p:cNvPr id="4" name="Slide Number Placeholder 3"/>
          <p:cNvSpPr>
            <a:spLocks noGrp="1"/>
          </p:cNvSpPr>
          <p:nvPr>
            <p:ph type="sldNum" sz="quarter" idx="10"/>
          </p:nvPr>
        </p:nvSpPr>
        <p:spPr/>
        <p:txBody>
          <a:bodyPr/>
          <a:lstStyle/>
          <a:p>
            <a:fld id="{9A1A20C5-8DA1-4538-A7BE-FA41C23ACAB2}" type="slidenum">
              <a:rPr lang="en-US" smtClean="0"/>
              <a:pPr/>
              <a:t>6</a:t>
            </a:fld>
            <a:endParaRPr lang="en-US" dirty="0"/>
          </a:p>
        </p:txBody>
      </p:sp>
    </p:spTree>
    <p:extLst>
      <p:ext uri="{BB962C8B-B14F-4D97-AF65-F5344CB8AC3E}">
        <p14:creationId xmlns="" xmlns:p14="http://schemas.microsoft.com/office/powerpoint/2010/main" val="3682244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FEE7C1BB-B9A5-4B81-976A-6DEE9BCF79DD}" type="datetime1">
              <a:rPr lang="en-US" smtClean="0"/>
              <a:pPr/>
              <a:t>9/8/2021</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EAE770FF-FD11-408B-B358-88B0F219EE89}" type="slidenum">
              <a:rPr lang="en-US" smtClean="0"/>
              <a:pPr/>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389771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DD7FB5-A399-4DFB-97B1-5131CE1BBAE3}" type="datetime1">
              <a:rPr lang="en-US" smtClean="0"/>
              <a:pPr/>
              <a:t>9/8/2021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42487462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D7FB5-A399-4DFB-97B1-5131CE1BBAE3}"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77956661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D7FB5-A399-4DFB-97B1-5131CE1BBAE3}"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03345705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D7FB5-A399-4DFB-97B1-5131CE1BBAE3}"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378670987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D7FB5-A399-4DFB-97B1-5131CE1BBAE3}"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84731080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D7FB5-A399-4DFB-97B1-5131CE1BBAE3}"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28538264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E9B8C4-BA27-4CDD-9192-672557B9D77C}"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385025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5F5C53-2876-4FBB-9A18-A0739D1E08B9}"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92959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1BEF1A-86AF-4837-852C-2DA96A2DE12D}"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2974941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0ABDE7-B022-4F60-B564-C88F1854D2CF}" type="datetime1">
              <a:rPr lang="en-US" smtClean="0"/>
              <a:pPr/>
              <a:t>9/8/2021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36394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D7848A-9AAE-43AA-B43C-AC54A621CE13}" type="datetime1">
              <a:rPr lang="en-US" smtClean="0"/>
              <a:pPr/>
              <a:t>9/8/2021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655474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5230AA-971C-4338-9646-813E6C53F0FC}" type="datetime1">
              <a:rPr lang="en-US" smtClean="0"/>
              <a:pPr/>
              <a:t>9/8/2021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823748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E0A5E17-962A-4E3B-B6B3-5B779AA50B70}" type="datetime1">
              <a:rPr lang="en-US" smtClean="0"/>
              <a:pPr/>
              <a:t>9/8/2021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79629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0BABF6-1512-4C33-AE85-F6F798656E36}" type="datetime1">
              <a:rPr lang="en-US" smtClean="0"/>
              <a:pPr/>
              <a:t>9/8/2021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25584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727C78-CB6D-418D-8DE6-1118387EBC62}" type="datetime1">
              <a:rPr lang="en-US" smtClean="0"/>
              <a:pPr/>
              <a:t>9/8/2021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E770FF-FD11-408B-B358-88B0F219EE89}" type="slidenum">
              <a:rPr lang="en-US" smtClean="0"/>
              <a:pPr/>
              <a:t>‹#›</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906064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0B91AB-709C-4617-A1AE-667293156E9D}" type="datetime1">
              <a:rPr lang="en-US" smtClean="0"/>
              <a:pPr/>
              <a:t>9/8/2021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3582596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DD7FB5-A399-4DFB-97B1-5131CE1BBAE3}" type="datetime1">
              <a:rPr lang="en-US" smtClean="0"/>
              <a:pPr/>
              <a:t>9/8/2021</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AE770FF-FD11-408B-B358-88B0F219EE89}" type="slidenum">
              <a:rPr lang="en-US" smtClean="0"/>
              <a:pPr/>
              <a:t>‹#›</a:t>
            </a:fld>
            <a:endParaRPr lang="en-US" dirty="0"/>
          </a:p>
        </p:txBody>
      </p:sp>
    </p:spTree>
    <p:extLst>
      <p:ext uri="{BB962C8B-B14F-4D97-AF65-F5344CB8AC3E}">
        <p14:creationId xmlns="" xmlns:p14="http://schemas.microsoft.com/office/powerpoint/2010/main" val="212919602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200400"/>
            <a:ext cx="8229600" cy="1143000"/>
          </a:xfrm>
        </p:spPr>
        <p:txBody>
          <a:bodyPr>
            <a:noAutofit/>
          </a:bodyPr>
          <a:lstStyle/>
          <a:p>
            <a:pPr algn="ctr"/>
            <a:r>
              <a:rPr lang="en-US" sz="5400" cap="none" dirty="0" smtClean="0">
                <a:latin typeface="Times New Roman" panose="02020603050405020304" pitchFamily="18" charset="0"/>
                <a:cs typeface="Times New Roman" panose="02020603050405020304" pitchFamily="18" charset="0"/>
              </a:rPr>
              <a:t>Twebinar</a:t>
            </a:r>
            <a:br>
              <a:rPr lang="en-US" sz="5400" cap="none" dirty="0" smtClean="0">
                <a:latin typeface="Times New Roman" panose="02020603050405020304" pitchFamily="18" charset="0"/>
                <a:cs typeface="Times New Roman" panose="02020603050405020304" pitchFamily="18" charset="0"/>
              </a:rPr>
            </a:br>
            <a:r>
              <a:rPr lang="en-US" sz="5400" dirty="0" smtClean="0">
                <a:latin typeface="Times New Roman" panose="02020603050405020304" pitchFamily="18" charset="0"/>
                <a:cs typeface="Times New Roman" panose="02020603050405020304" pitchFamily="18" charset="0"/>
              </a:rPr>
              <a:t>Presentation</a:t>
            </a:r>
            <a:r>
              <a:rPr lang="en-US" sz="5400" cap="none" dirty="0" smtClean="0">
                <a:latin typeface="Times New Roman" panose="02020603050405020304" pitchFamily="18" charset="0"/>
                <a:cs typeface="Times New Roman" panose="02020603050405020304" pitchFamily="18" charset="0"/>
              </a:rPr>
              <a:t/>
            </a:r>
            <a:br>
              <a:rPr lang="en-US" sz="5400" cap="none" dirty="0" smtClean="0">
                <a:latin typeface="Times New Roman" panose="02020603050405020304" pitchFamily="18" charset="0"/>
                <a:cs typeface="Times New Roman" panose="02020603050405020304" pitchFamily="18" charset="0"/>
              </a:rPr>
            </a:br>
            <a:endParaRPr lang="en-US" sz="5400" cap="none"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EAE770FF-FD11-408B-B358-88B0F219EE89}" type="slidenum">
              <a:rPr lang="en-US" smtClean="0"/>
              <a:pPr/>
              <a:t>1</a:t>
            </a:fld>
            <a:endParaRPr lang="en-US" dirty="0"/>
          </a:p>
        </p:txBody>
      </p:sp>
    </p:spTree>
    <p:extLst>
      <p:ext uri="{BB962C8B-B14F-4D97-AF65-F5344CB8AC3E}">
        <p14:creationId xmlns="" xmlns:p14="http://schemas.microsoft.com/office/powerpoint/2010/main" val="289317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cap="none" dirty="0">
                <a:latin typeface="Times New Roman" panose="02020603050405020304" pitchFamily="18" charset="0"/>
                <a:cs typeface="Times New Roman" panose="02020603050405020304" pitchFamily="18" charset="0"/>
              </a:rPr>
              <a:t>I</a:t>
            </a:r>
            <a:r>
              <a:rPr lang="en-US" sz="3600" cap="none" dirty="0" smtClean="0">
                <a:latin typeface="Times New Roman" panose="02020603050405020304" pitchFamily="18" charset="0"/>
                <a:cs typeface="Times New Roman" panose="02020603050405020304" pitchFamily="18" charset="0"/>
              </a:rPr>
              <a:t>ntroduction</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It is a PowerPoint platform</a:t>
            </a:r>
          </a:p>
          <a:p>
            <a:r>
              <a:rPr lang="en-US" dirty="0">
                <a:latin typeface="Times New Roman" panose="02020603050405020304" pitchFamily="18" charset="0"/>
                <a:cs typeface="Times New Roman" panose="02020603050405020304" pitchFamily="18" charset="0"/>
              </a:rPr>
              <a:t>Used to present audio, videos, webpages, and other multimedia contents</a:t>
            </a:r>
          </a:p>
          <a:p>
            <a:r>
              <a:rPr lang="en-US" dirty="0">
                <a:latin typeface="Times New Roman" panose="02020603050405020304" pitchFamily="18" charset="0"/>
                <a:cs typeface="Times New Roman" panose="02020603050405020304" pitchFamily="18" charset="0"/>
              </a:rPr>
              <a:t>The audiences can access its services virtually</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AE770FF-FD11-408B-B358-88B0F219EE89}" type="slidenum">
              <a:rPr lang="en-US" smtClean="0"/>
              <a:pPr/>
              <a:t>2</a:t>
            </a:fld>
            <a:endParaRPr lang="en-US" dirty="0"/>
          </a:p>
        </p:txBody>
      </p:sp>
    </p:spTree>
    <p:extLst>
      <p:ext uri="{BB962C8B-B14F-4D97-AF65-F5344CB8AC3E}">
        <p14:creationId xmlns="" xmlns:p14="http://schemas.microsoft.com/office/powerpoint/2010/main" val="124653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686800" cy="838200"/>
          </a:xfrm>
        </p:spPr>
        <p:txBody>
          <a:bodyPr>
            <a:normAutofit/>
          </a:bodyPr>
          <a:lstStyle/>
          <a:p>
            <a:pPr algn="ctr"/>
            <a:r>
              <a:rPr lang="en-US" sz="3600" cap="none" dirty="0">
                <a:latin typeface="Times New Roman" panose="02020603050405020304" pitchFamily="18" charset="0"/>
                <a:cs typeface="Times New Roman" panose="02020603050405020304" pitchFamily="18" charset="0"/>
              </a:rPr>
              <a:t>T</a:t>
            </a:r>
            <a:r>
              <a:rPr lang="en-US" sz="3600" cap="none" dirty="0" smtClean="0">
                <a:latin typeface="Times New Roman" panose="02020603050405020304" pitchFamily="18" charset="0"/>
                <a:cs typeface="Times New Roman" panose="02020603050405020304" pitchFamily="18" charset="0"/>
              </a:rPr>
              <a:t>webinar cont.</a:t>
            </a:r>
            <a:endParaRPr lang="en-US" sz="3600" cap="none"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Twebinar </a:t>
            </a:r>
            <a:r>
              <a:rPr lang="en-US" dirty="0" smtClean="0">
                <a:latin typeface="Times New Roman" panose="02020603050405020304" pitchFamily="18" charset="0"/>
                <a:cs typeface="Times New Roman" panose="02020603050405020304" pitchFamily="18" charset="0"/>
              </a:rPr>
              <a:t>is used in training </a:t>
            </a:r>
            <a:r>
              <a:rPr lang="en-US" dirty="0">
                <a:latin typeface="Times New Roman" panose="02020603050405020304" pitchFamily="18" charset="0"/>
                <a:cs typeface="Times New Roman" panose="02020603050405020304" pitchFamily="18" charset="0"/>
              </a:rPr>
              <a:t>institutions/ training sections</a:t>
            </a:r>
          </a:p>
          <a:p>
            <a:r>
              <a:rPr lang="en-US" dirty="0">
                <a:latin typeface="Times New Roman" panose="02020603050405020304" pitchFamily="18" charset="0"/>
                <a:cs typeface="Times New Roman" panose="02020603050405020304" pitchFamily="18" charset="0"/>
              </a:rPr>
              <a:t>Twebinar </a:t>
            </a:r>
            <a:r>
              <a:rPr lang="en-US" dirty="0" smtClean="0">
                <a:latin typeface="Times New Roman" panose="02020603050405020304" pitchFamily="18" charset="0"/>
                <a:cs typeface="Times New Roman" panose="02020603050405020304" pitchFamily="18" charset="0"/>
              </a:rPr>
              <a:t>can be used in sales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can be used for public </a:t>
            </a:r>
            <a:r>
              <a:rPr lang="en-US" dirty="0">
                <a:latin typeface="Times New Roman" panose="02020603050405020304" pitchFamily="18" charset="0"/>
                <a:cs typeface="Times New Roman" panose="02020603050405020304" pitchFamily="18" charset="0"/>
              </a:rPr>
              <a:t>outreach</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AE770FF-FD11-408B-B358-88B0F219EE89}" type="slidenum">
              <a:rPr lang="en-US" smtClean="0"/>
              <a:pPr/>
              <a:t>3</a:t>
            </a:fld>
            <a:endParaRPr lang="en-US" dirty="0"/>
          </a:p>
        </p:txBody>
      </p:sp>
    </p:spTree>
    <p:extLst>
      <p:ext uri="{BB962C8B-B14F-4D97-AF65-F5344CB8AC3E}">
        <p14:creationId xmlns="" xmlns:p14="http://schemas.microsoft.com/office/powerpoint/2010/main" val="1915007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cap="none" dirty="0" smtClean="0">
                <a:latin typeface="Times New Roman" panose="02020603050405020304" pitchFamily="18" charset="0"/>
                <a:cs typeface="Times New Roman" panose="02020603050405020304" pitchFamily="18" charset="0"/>
              </a:rPr>
              <a:t>Benefits of </a:t>
            </a:r>
            <a:r>
              <a:rPr lang="en-US" sz="3600" cap="none" dirty="0">
                <a:latin typeface="Times New Roman" panose="02020603050405020304" pitchFamily="18" charset="0"/>
                <a:cs typeface="Times New Roman" panose="02020603050405020304" pitchFamily="18" charset="0"/>
              </a:rPr>
              <a:t>T</a:t>
            </a:r>
            <a:r>
              <a:rPr lang="en-US" sz="3600" cap="none" dirty="0" smtClean="0">
                <a:latin typeface="Times New Roman" panose="02020603050405020304" pitchFamily="18" charset="0"/>
                <a:cs typeface="Times New Roman" panose="02020603050405020304" pitchFamily="18" charset="0"/>
              </a:rPr>
              <a:t>webinar</a:t>
            </a:r>
            <a:endParaRPr lang="en-US" sz="3600" cap="none"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smtClean="0">
                <a:latin typeface="Times New Roman" panose="02020603050405020304" pitchFamily="18" charset="0"/>
                <a:cs typeface="Times New Roman" panose="02020603050405020304" pitchFamily="18" charset="0"/>
              </a:rPr>
              <a:t>It is convenient </a:t>
            </a:r>
            <a:r>
              <a:rPr lang="en-US" dirty="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attend from any location</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 is cost-effective</a:t>
            </a:r>
          </a:p>
          <a:p>
            <a:r>
              <a:rPr lang="en-US" dirty="0" smtClean="0">
                <a:latin typeface="Times New Roman" panose="02020603050405020304" pitchFamily="18" charset="0"/>
                <a:cs typeface="Times New Roman" panose="02020603050405020304" pitchFamily="18" charset="0"/>
              </a:rPr>
              <a:t>It reaches </a:t>
            </a:r>
            <a:r>
              <a:rPr lang="en-US" dirty="0">
                <a:latin typeface="Times New Roman" panose="02020603050405020304" pitchFamily="18" charset="0"/>
                <a:cs typeface="Times New Roman" panose="02020603050405020304" pitchFamily="18" charset="0"/>
              </a:rPr>
              <a:t>a wider </a:t>
            </a:r>
            <a:r>
              <a:rPr lang="en-US" dirty="0" smtClean="0">
                <a:latin typeface="Times New Roman" panose="02020603050405020304" pitchFamily="18" charset="0"/>
                <a:cs typeface="Times New Roman" panose="02020603050405020304" pitchFamily="18" charset="0"/>
              </a:rPr>
              <a:t>audience in the society</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AE770FF-FD11-408B-B358-88B0F219EE89}" type="slidenum">
              <a:rPr lang="en-US" smtClean="0"/>
              <a:pPr/>
              <a:t>4</a:t>
            </a:fld>
            <a:endParaRPr lang="en-US" dirty="0"/>
          </a:p>
        </p:txBody>
      </p:sp>
    </p:spTree>
    <p:extLst>
      <p:ext uri="{BB962C8B-B14F-4D97-AF65-F5344CB8AC3E}">
        <p14:creationId xmlns="" xmlns:p14="http://schemas.microsoft.com/office/powerpoint/2010/main" val="2886982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Times New Roman" panose="02020603050405020304" pitchFamily="18" charset="0"/>
                <a:cs typeface="Times New Roman" panose="02020603050405020304" pitchFamily="18" charset="0"/>
              </a:rPr>
              <a:t>Limitations of Twebinar</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There is limited audience interaction</a:t>
            </a:r>
          </a:p>
          <a:p>
            <a:r>
              <a:rPr lang="en-US" dirty="0" smtClean="0">
                <a:latin typeface="Times New Roman" panose="02020603050405020304" pitchFamily="18" charset="0"/>
                <a:cs typeface="Times New Roman" panose="02020603050405020304" pitchFamily="18" charset="0"/>
              </a:rPr>
              <a:t>There is higher </a:t>
            </a:r>
            <a:r>
              <a:rPr lang="en-US" dirty="0">
                <a:latin typeface="Times New Roman" panose="02020603050405020304" pitchFamily="18" charset="0"/>
                <a:cs typeface="Times New Roman" panose="02020603050405020304" pitchFamily="18" charset="0"/>
              </a:rPr>
              <a:t>attrition rate</a:t>
            </a:r>
          </a:p>
          <a:p>
            <a:r>
              <a:rPr lang="en-US" dirty="0" smtClean="0">
                <a:latin typeface="Times New Roman" panose="02020603050405020304" pitchFamily="18" charset="0"/>
                <a:cs typeface="Times New Roman" panose="02020603050405020304" pitchFamily="18" charset="0"/>
              </a:rPr>
              <a:t>The system often encounters technical </a:t>
            </a:r>
            <a:r>
              <a:rPr lang="en-US" dirty="0">
                <a:latin typeface="Times New Roman" panose="02020603050405020304" pitchFamily="18" charset="0"/>
                <a:cs typeface="Times New Roman" panose="02020603050405020304" pitchFamily="18" charset="0"/>
              </a:rPr>
              <a:t>issues</a:t>
            </a:r>
          </a:p>
          <a:p>
            <a:endParaRPr lang="en-US" dirty="0"/>
          </a:p>
        </p:txBody>
      </p:sp>
      <p:sp>
        <p:nvSpPr>
          <p:cNvPr id="4" name="Slide Number Placeholder 3"/>
          <p:cNvSpPr>
            <a:spLocks noGrp="1"/>
          </p:cNvSpPr>
          <p:nvPr>
            <p:ph type="sldNum" sz="quarter" idx="12"/>
          </p:nvPr>
        </p:nvSpPr>
        <p:spPr/>
        <p:txBody>
          <a:bodyPr/>
          <a:lstStyle/>
          <a:p>
            <a:fld id="{EAE770FF-FD11-408B-B358-88B0F219EE89}" type="slidenum">
              <a:rPr lang="en-US" smtClean="0"/>
              <a:pPr/>
              <a:t>5</a:t>
            </a:fld>
            <a:endParaRPr lang="en-US" dirty="0"/>
          </a:p>
        </p:txBody>
      </p:sp>
    </p:spTree>
    <p:extLst>
      <p:ext uri="{BB962C8B-B14F-4D97-AF65-F5344CB8AC3E}">
        <p14:creationId xmlns="" xmlns:p14="http://schemas.microsoft.com/office/powerpoint/2010/main" val="3935059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cap="none" dirty="0" smtClean="0">
                <a:latin typeface="Times New Roman" panose="02020603050405020304" pitchFamily="18" charset="0"/>
                <a:cs typeface="Times New Roman" panose="02020603050405020304" pitchFamily="18" charset="0"/>
              </a:rPr>
              <a:t>Tools Used to Host </a:t>
            </a:r>
            <a:r>
              <a:rPr lang="en-US" sz="3600" cap="none" dirty="0">
                <a:latin typeface="Times New Roman" panose="02020603050405020304" pitchFamily="18" charset="0"/>
                <a:cs typeface="Times New Roman" panose="02020603050405020304" pitchFamily="18" charset="0"/>
              </a:rPr>
              <a:t>T</a:t>
            </a:r>
            <a:r>
              <a:rPr lang="en-US" sz="3600" cap="none" dirty="0" smtClean="0">
                <a:latin typeface="Times New Roman" panose="02020603050405020304" pitchFamily="18" charset="0"/>
                <a:cs typeface="Times New Roman" panose="02020603050405020304" pitchFamily="18" charset="0"/>
              </a:rPr>
              <a:t>webinar</a:t>
            </a:r>
            <a:endParaRPr lang="en-US" sz="3600" cap="none"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Zoom can be used to </a:t>
            </a:r>
            <a:r>
              <a:rPr lang="en-US" dirty="0">
                <a:latin typeface="Times New Roman" panose="02020603050405020304" pitchFamily="18" charset="0"/>
                <a:cs typeface="Times New Roman" panose="02020603050405020304" pitchFamily="18" charset="0"/>
              </a:rPr>
              <a:t>host Twebinar</a:t>
            </a:r>
          </a:p>
          <a:p>
            <a:r>
              <a:rPr lang="en-US" dirty="0">
                <a:latin typeface="Times New Roman" panose="02020603050405020304" pitchFamily="18" charset="0"/>
                <a:cs typeface="Times New Roman" panose="02020603050405020304" pitchFamily="18" charset="0"/>
              </a:rPr>
              <a:t>Live </a:t>
            </a:r>
            <a:r>
              <a:rPr lang="en-US" dirty="0" smtClean="0">
                <a:latin typeface="Times New Roman" panose="02020603050405020304" pitchFamily="18" charset="0"/>
                <a:cs typeface="Times New Roman" panose="02020603050405020304" pitchFamily="18" charset="0"/>
              </a:rPr>
              <a:t>storm can </a:t>
            </a:r>
            <a:r>
              <a:rPr lang="en-US" dirty="0">
                <a:latin typeface="Times New Roman" panose="02020603050405020304" pitchFamily="18" charset="0"/>
                <a:cs typeface="Times New Roman" panose="02020603050405020304" pitchFamily="18" charset="0"/>
              </a:rPr>
              <a:t>be also used to host Twebinar</a:t>
            </a:r>
          </a:p>
          <a:p>
            <a:r>
              <a:rPr lang="en-US" dirty="0">
                <a:latin typeface="Times New Roman" panose="02020603050405020304" pitchFamily="18" charset="0"/>
                <a:cs typeface="Times New Roman" panose="02020603050405020304" pitchFamily="18" charset="0"/>
              </a:rPr>
              <a:t>Webinar </a:t>
            </a:r>
            <a:r>
              <a:rPr lang="en-US" dirty="0" smtClean="0">
                <a:latin typeface="Times New Roman" panose="02020603050405020304" pitchFamily="18" charset="0"/>
                <a:cs typeface="Times New Roman" panose="02020603050405020304" pitchFamily="18" charset="0"/>
              </a:rPr>
              <a:t>Jam </a:t>
            </a:r>
            <a:r>
              <a:rPr lang="en-US" dirty="0">
                <a:latin typeface="Times New Roman" panose="02020603050405020304" pitchFamily="18" charset="0"/>
                <a:cs typeface="Times New Roman" panose="02020603050405020304" pitchFamily="18" charset="0"/>
              </a:rPr>
              <a:t>is also used to host Twebinar</a:t>
            </a:r>
          </a:p>
          <a:p>
            <a:endParaRPr lang="en-US" dirty="0"/>
          </a:p>
        </p:txBody>
      </p:sp>
      <p:sp>
        <p:nvSpPr>
          <p:cNvPr id="4" name="Slide Number Placeholder 3"/>
          <p:cNvSpPr>
            <a:spLocks noGrp="1"/>
          </p:cNvSpPr>
          <p:nvPr>
            <p:ph type="sldNum" sz="quarter" idx="12"/>
          </p:nvPr>
        </p:nvSpPr>
        <p:spPr/>
        <p:txBody>
          <a:bodyPr/>
          <a:lstStyle/>
          <a:p>
            <a:fld id="{EAE770FF-FD11-408B-B358-88B0F219EE89}" type="slidenum">
              <a:rPr lang="en-US" smtClean="0"/>
              <a:pPr/>
              <a:t>6</a:t>
            </a:fld>
            <a:endParaRPr lang="en-US" dirty="0"/>
          </a:p>
        </p:txBody>
      </p:sp>
    </p:spTree>
    <p:extLst>
      <p:ext uri="{BB962C8B-B14F-4D97-AF65-F5344CB8AC3E}">
        <p14:creationId xmlns="" xmlns:p14="http://schemas.microsoft.com/office/powerpoint/2010/main" val="3963545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Times New Roman" panose="02020603050405020304" pitchFamily="18" charset="0"/>
                <a:cs typeface="Times New Roman" panose="02020603050405020304" pitchFamily="18" charset="0"/>
              </a:rPr>
              <a:t>Reference </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Ollikainen, J. (2017). Webinaarijärjestelmien kartoitus: ThinkFast Oy.</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AE770FF-FD11-408B-B358-88B0F219EE89}" type="slidenum">
              <a:rPr lang="en-US" smtClean="0"/>
              <a:pPr/>
              <a:t>7</a:t>
            </a:fld>
            <a:endParaRPr lang="en-US" dirty="0"/>
          </a:p>
        </p:txBody>
      </p:sp>
    </p:spTree>
    <p:extLst>
      <p:ext uri="{BB962C8B-B14F-4D97-AF65-F5344CB8AC3E}">
        <p14:creationId xmlns="" xmlns:p14="http://schemas.microsoft.com/office/powerpoint/2010/main" val="344066566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24</TotalTime>
  <Words>625</Words>
  <Application>Microsoft Office PowerPoint</Application>
  <PresentationFormat>On-screen Show (4:3)</PresentationFormat>
  <Paragraphs>40</Paragraphs>
  <Slides>7</Slides>
  <Notes>5</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Organic</vt:lpstr>
      <vt:lpstr>Twebinar Presentation </vt:lpstr>
      <vt:lpstr>Introduction   </vt:lpstr>
      <vt:lpstr>Twebinar cont.</vt:lpstr>
      <vt:lpstr>Benefits of Twebinar</vt:lpstr>
      <vt:lpstr>Limitations of Twebinar </vt:lpstr>
      <vt:lpstr>Tools Used to Host Twebinar</vt:lpstr>
      <vt:lpstr>Reference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Twebinar Analysis</dc:title>
  <dc:creator>Timtim</dc:creator>
  <cp:lastModifiedBy>Kevin</cp:lastModifiedBy>
  <cp:revision>7</cp:revision>
  <dcterms:created xsi:type="dcterms:W3CDTF">2021-09-07T18:29:18Z</dcterms:created>
  <dcterms:modified xsi:type="dcterms:W3CDTF">2021-09-08T02:48:33Z</dcterms:modified>
</cp:coreProperties>
</file>